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0.32799999999999996</c:v>
                </c:pt>
                <c:pt idx="1">
                  <c:v>0.67200000000000004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6.3687370066292832</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0.47527386175273456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0.17372009421936685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1.8136130417052918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0.17372009421936685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0.47237055663696026</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7.0649472049192061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0.55388663820445583</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0.19669128641625377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2.0534290165871916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0.19669128641625377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0.70551133855842352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1.4939244982590694E-2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5.6725268083393612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5.9727008164607298E-2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9.9088646550915982E-2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1.0344713573706574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9.9088646550915982E-2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4.9909854852260516E-2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7.1329876523177917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0.18125505934388286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0.10949153210464679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1.1430760009289918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0.10949153210464768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4.880744525216052E-2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6.3643985826691081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1.3360511060495739E-2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0.29636369967480913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8.2623983698445258E-2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0.86258262215723924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8.262398369844437E-2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0.12089034937407472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7.5084988093207006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7.1632700304712138E-2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1.109006946038674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0.10622816815136016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0.10270480899320145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7.5350727696939783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0.11079887921160525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8.6382954481087459E-2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0.90182574175964714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8.6382954481088348E-2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0.30984673980731969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3.6888262713041797E-2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4.9895894082220691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5.8732137001329541</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0.30258302583025831</c:v>
                </c:pt>
                <c:pt idx="1">
                  <c:v>0.24354243542435419</c:v>
                </c:pt>
                <c:pt idx="2">
                  <c:v>0.18450184501845018</c:v>
                </c:pt>
                <c:pt idx="3">
                  <c:v>0.26937269372693728</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6.7452861105766537E-2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0.5941281080172347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0.16563847450098468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1.7292420828635784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0.16563847450098468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8.4609418314568252E-2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5.6126788038182367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0.55354010756742511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0.16555036698843395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1.7283222529811884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0.16555036698843395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0.17606401725890208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6.1337485964476706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6.6405986955401044</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0.25908709070045521</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8.9251647357851738E-2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0.93177448682176589</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8.925164735785085E-2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0.32013644500104377</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2.6537025917910739E-2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5.3572138724740563</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0.16393982661241857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0.10813618329410701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1.1289263523814252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0.10813618329410701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0.33209265088704409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6.2375501461638709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0.2974577904895499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9.4170223623571303E-2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0.98312372251161051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9.4170223623571303E-2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0.29201329200195314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7.4314672226002996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9.6818799771658526E-2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9.244394729731642E-2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0.96510164352903782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9.2443947297315532E-2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0.12866098818941918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7.5361635409221899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7.2807604179065164</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0.19772853640433397</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0.14514540966132561</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1.515297404645831</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0.14514540966132472</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0.13238727744944168</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6.0481172842864153</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0.11380237122187165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0.11442049923373521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1.1945337157524856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0.11442049923373609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0.41041451832329212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0.19878651828336036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6.3845759990085504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0.29520295202952029</c:v>
                </c:pt>
                <c:pt idx="1">
                  <c:v>0.69003690036900367</c:v>
                </c:pt>
                <c:pt idx="2">
                  <c:v>0</c:v>
                </c:pt>
                <c:pt idx="3">
                  <c:v>1.4760147601476011E-2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0.10340779968302183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9.8357562967049894E-2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1.0268389488790941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9.8357562967049894E-2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0.33408748675376554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7.6330342097576969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2.2984315100442743E-2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9.6829963704926136E-2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1.0108910301496046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9.6829963704925248E-2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0.34731908337541917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0.18282672414326306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8.0337645957121371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0.278883932707922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0.12515308095674715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1.3065803403614042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0.12515308095674804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4.0900837018945424E-2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8.3043100007677797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7.6645651786200197E-2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0.28182038748429949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7.8569416993181207E-2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0.8202535232226964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7.8569416993181207E-2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0.18430674605450115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8.9864245570064263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5.0445354933055384</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0.21188946510077011</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0.19508859166189696</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2.0366971116142238</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0.1950885916618974</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0.65214064607350775</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4.2029640396932457</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0.10545082973122177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0.15751678826556237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1.6444528352904024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0.15751678826556148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0.38301384198956612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5.8861069469178311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7.0193860589617083</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0.42269992463678818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0.16236760243260928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1.6950946443210704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0.16236760243260928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0.5823958275829666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0.15232494116985684</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6.4877307485816287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0.94833948339483398</c:v>
                </c:pt>
                <c:pt idx="1">
                  <c:v>1.8450184501845018E-2</c:v>
                </c:pt>
                <c:pt idx="2">
                  <c:v>7.3800738007380072E-3</c:v>
                </c:pt>
                <c:pt idx="3">
                  <c:v>1.107011070110701E-2</c:v>
                </c:pt>
                <c:pt idx="4">
                  <c:v>3.690036900369004E-3</c:v>
                </c:pt>
                <c:pt idx="5">
                  <c:v>1.107011070110701E-2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0.17236355305184858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0.13029980745804437</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1.3603114320165623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0.13029980745804437</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0.26112735796458431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7.5510413693417879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3.5500534619237301</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6.3317332929117898E-2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1.002617950740216</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9.6037512337717956E-2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0.34447664213154416</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0.61427889026694071</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1.3526730255749371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0.1244004081132799</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0.10295862367954012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1.0748733674151127</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0.10295862367954012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0.36930195399994625</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0.26680448214400299</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2.1691916273631109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0.21851982902163791</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0.10566324352402501</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1.103109213388227</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0.10566324352402523</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0.37900314616529585</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3.3604836557188822E-2</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2.1517621427100768</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0.27171768366870408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0.10364944905503393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1.0820854859450231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0.10364944905503481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0.37177987330310991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0.17202241095815651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4.5996667445586699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1.3229891712758679E-2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0.14501254173634326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1.5139102824326245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0.14501254173634326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0.43477366943655582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4.9194898967512906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0.17096265213827522</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0.12723479971234308</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1.3283131876826975</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0.12723479971234308</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0.22975935765387234</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6.1075373345842987</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5.3879816172179398</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0.49352998679646554</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0.16162276128173225</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1.6873186087893082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0.16162276128173136</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0.34341945542503272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5.7500614892916841</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0.45833333333333326</c:v>
                </c:pt>
                <c:pt idx="1">
                  <c:v>3.787878787878788E-3</c:v>
                </c:pt>
                <c:pt idx="2">
                  <c:v>0.42803030303030298</c:v>
                </c:pt>
                <c:pt idx="3">
                  <c:v>3.787878787878788E-3</c:v>
                </c:pt>
                <c:pt idx="4">
                  <c:v>3.787878787878788E-3</c:v>
                </c:pt>
                <c:pt idx="5">
                  <c:v>3.787878787878788E-3</c:v>
                </c:pt>
                <c:pt idx="6">
                  <c:v>0</c:v>
                </c:pt>
                <c:pt idx="7">
                  <c:v>5.3030303030303025E-2</c:v>
                </c:pt>
                <c:pt idx="8">
                  <c:v>4.5454545454545456E-2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3.5102393226340123E-2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0.12233446963886596</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1.2771544396411758</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0.12233446963886596</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0.34720924586141866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5.0259017451441954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8.4514189126627777</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0.23226261152685268</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0.22332196235018476</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6.2260493430783548E-2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0.64999068401660587</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6.2260493430784436E-2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0.17227161239951982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8.3897963008685608</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6.8413295236947391E-2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0.28153603010793748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7.8490140282656995E-2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0.81942588565574415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7.8490140282655219E-2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0.18280569712907813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8.5130415244569928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7.128812491355121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0.16893071036069252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0.10039183158164011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1.0480764234863358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0.10039183158164011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0.33405414908799802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7.128812491355121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2.204607068314326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2.9713906906321919E-2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0.15719045181861002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1.6410459292624342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0.15719045181861002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0.39065131345531023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2.204607068314326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5.3002535606043324</c:v>
                </c:pt>
                <c:pt idx="1">
                  <c:v>5.6725268083393612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6.6994787403454774</c:v>
                </c:pt>
                <c:pt idx="1">
                  <c:v>7.0649472049192061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4</c:v>
                </c:pt>
                <c:pt idx="2">
                  <c:v>4</c:v>
                </c:pt>
                <c:pt idx="3">
                  <c:v>27</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6.6089110804117812</c:v>
                </c:pt>
                <c:pt idx="1">
                  <c:v>7.5350727696939783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5.5397237892950786</c:v>
                </c:pt>
                <c:pt idx="1">
                  <c:v>6.3643985826691081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6.3302156820594373</c:v>
                </c:pt>
                <c:pt idx="1">
                  <c:v>7.1329876523177917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4.9926611404817844</c:v>
                </c:pt>
                <c:pt idx="1">
                  <c:v>4.9895894082220691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4.9940129482466817</c:v>
                </c:pt>
                <c:pt idx="1">
                  <c:v>6.1337485964476706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4.581983820399123</c:v>
                </c:pt>
                <c:pt idx="1">
                  <c:v>5.6126788038182367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5.7046163957668412</c:v>
                </c:pt>
                <c:pt idx="1">
                  <c:v>6.2375501461638709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5.2624493254443951</c:v>
                </c:pt>
                <c:pt idx="1">
                  <c:v>5.3572138724740563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7.7762131069375364</c:v>
                </c:pt>
                <c:pt idx="1">
                  <c:v>8.0337645957121371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7.2824281650598746</c:v>
                </c:pt>
                <c:pt idx="1">
                  <c:v>7.6330342097576969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9</c:v>
                </c:pt>
                <c:pt idx="1">
                  <c:v>22</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6.0711480757881056</c:v>
                </c:pt>
                <c:pt idx="1">
                  <c:v>6.3845759990085504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4.8814318348510382</c:v>
                </c:pt>
                <c:pt idx="1">
                  <c:v>6.0481172842864153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8.4589128054367659</c:v>
                </c:pt>
                <c:pt idx="1">
                  <c:v>8.3043100007677797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5.5687781641207321</c:v>
                </c:pt>
                <c:pt idx="1">
                  <c:v>5.8861069469178311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4.1979796069338864</c:v>
                </c:pt>
                <c:pt idx="1">
                  <c:v>4.2029640396932457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7.2467014546203714</c:v>
                </c:pt>
                <c:pt idx="1">
                  <c:v>7.5510413693417879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6.4363954506591741</c:v>
                </c:pt>
                <c:pt idx="1">
                  <c:v>6.4877307485816287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4.3124027732047283</c:v>
                </c:pt>
                <c:pt idx="1">
                  <c:v>4.5996667445586699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2.473728094392202</c:v>
                </c:pt>
                <c:pt idx="1">
                  <c:v>2.1517621427100768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1.848284456095399</c:v>
                </c:pt>
                <c:pt idx="1">
                  <c:v>2.1691916273631109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2.204607068314326</c:v>
                </c:pt>
                <c:pt idx="1">
                  <c:v>5.6725268083393612</c:v>
                </c:pt>
                <c:pt idx="2">
                  <c:v>7.5510413693417879</c:v>
                </c:pt>
                <c:pt idx="3">
                  <c:v>2.1691916273631109</c:v>
                </c:pt>
                <c:pt idx="4">
                  <c:v>1.3526730255749371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2.8145299561714601</c:v>
                </c:pt>
                <c:pt idx="1">
                  <c:v>6.1382278754366961</c:v>
                </c:pt>
                <c:pt idx="2">
                  <c:v>7.9377322621114672</c:v>
                </c:pt>
                <c:pt idx="3">
                  <c:v>2.514172421682729</c:v>
                </c:pt>
                <c:pt idx="4">
                  <c:v>1.6866801298939851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1.264498588936517</c:v>
                </c:pt>
                <c:pt idx="1">
                  <c:v>1.3526730255749371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3.7084221344218391</c:v>
                </c:pt>
                <c:pt idx="1">
                  <c:v>4.9194898967512906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5.6253482354717068</c:v>
                </c:pt>
                <c:pt idx="1">
                  <c:v>6.1075373345842987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3.187813385210283</c:v>
                </c:pt>
                <c:pt idx="1">
                  <c:v>5.0259017451441954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3.7438280809651991</c:v>
                </c:pt>
                <c:pt idx="1">
                  <c:v>5.7500614892916841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7.7691974892831484</c:v>
                </c:pt>
                <c:pt idx="1">
                  <c:v>8.5130415244569928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7.8610352897427536</c:v>
                </c:pt>
                <c:pt idx="1">
                  <c:v>8.3897963008685608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6.5957842398850373</c:v>
                </c:pt>
                <c:pt idx="1">
                  <c:v>7.128812491355121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1.7664376394015451</c:v>
                </c:pt>
                <c:pt idx="1">
                  <c:v>2.204607068314326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7.4314672226002996</c:v>
                </c:pt>
                <c:pt idx="1">
                  <c:v>7.5350727696939783</c:v>
                </c:pt>
                <c:pt idx="2">
                  <c:v>6.4877307485816287</c:v>
                </c:pt>
                <c:pt idx="3">
                  <c:v>6.3845759990085504</c:v>
                </c:pt>
                <c:pt idx="4">
                  <c:v>7.1329876523177917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6.5537218457189699</c:v>
                </c:pt>
                <c:pt idx="1">
                  <c:v>6.8843600420876108</c:v>
                </c:pt>
                <c:pt idx="2">
                  <c:v>5.8741745222869772</c:v>
                </c:pt>
                <c:pt idx="3">
                  <c:v>5.7740511607097202</c:v>
                </c:pt>
                <c:pt idx="4">
                  <c:v>6.5334616040411264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4942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RH5 | Somerset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7667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RH5 | Somerset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72057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RH5 | Somerset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Somerset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12604426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72283262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10313473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 Were you given enough time to discuss your needs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Did your NHS mental health team consider how areas of your life impact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66113203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Somerset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Involvement in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a choice on how their care and treatment was delivered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enough time to discuss their needs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lang="en-GB" sz="1200" b="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lang="en-GB" sz="1200" b="0">
                <a:solidFill>
                  <a:prstClr val="black"/>
                </a:solidFill>
                <a:latin typeface="Arial"/>
              </a:rPr>
              <a:t>side effects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considered service users' needs in other areas of life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Feedback</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 </a:t>
            </a:r>
            <a:r>
              <a:rPr lang="en-GB" sz="1200" b="0" noProof="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financial advice or benefits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being given help or advice with finding support for the cost of living</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4923596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4781071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887229527"/>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503031501"/>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13412777"/>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6748801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9781314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441480729"/>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680479054"/>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945643814"/>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44716570"/>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201155227"/>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2644007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1241826868"/>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6148841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208378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42438512"/>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758393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46125892"/>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27212586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564567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239402875"/>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847041673"/>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512134157"/>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2493030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278790392"/>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5549610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57355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2674949925"/>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057853830"/>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676567138"/>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791297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43802549"/>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44759506"/>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02571310"/>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40282393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73350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417901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85282689"/>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57853492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534829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602945652"/>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772677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06182538"/>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69583399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115240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591496313"/>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709975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411063307"/>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63722707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77377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300430275"/>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347755899"/>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039956144"/>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222203853"/>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514789120"/>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830560662"/>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797066701"/>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4271902314"/>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6929974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84458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825395745"/>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40174924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514505717"/>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2183780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157097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057505711"/>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79178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480896490"/>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0454620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381181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5693888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51405156"/>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8576253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345790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880401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90432831"/>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537005373"/>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3202542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45450655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1124189986"/>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7801444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6777799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148466892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779008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18946080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31141503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327143131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19623790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38884706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7518509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417716465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17049237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7279425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7101963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53912452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259991639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26878860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4206555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403876002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227829186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24783397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14109160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262338379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41700317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39945161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16561538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5424952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7950872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90660976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46678694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24217624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13864023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253991430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24281775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2597030635"/>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18599483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319100173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2316536674"/>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20977488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19280353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389597784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2352519291"/>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20207950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28746679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315221329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3490021562"/>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20181523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9705403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260033612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30239987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10686430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8488034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92209659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0113076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6490020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3989965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663319655"/>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5456036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5698468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Thinking about the last time you received therapy, did you have enough privacy to talk comfortably?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76846622"/>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Q22_3. Have any of the following been discussed with you about your medication? Side effects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222484276"/>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841946795"/>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96572355"/>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83882708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503538705"/>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25</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57892144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49450361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24272</TotalTime>
  <Words>9168</Words>
  <Application>Microsoft Office PowerPoint</Application>
  <PresentationFormat>Widescreen</PresentationFormat>
  <Paragraphs>1081</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Somerset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